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ppt/tags/tag108.xml" ContentType="application/vnd.openxmlformats-officedocument.presentationml.tags+xml"/>
  <Override PartName="/ppt/notesSlides/notesSlide47.xml" ContentType="application/vnd.openxmlformats-officedocument.presentationml.notesSlide+xml"/>
  <Override PartName="/ppt/tags/tag10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5"/>
  </p:notesMasterIdLst>
  <p:handoutMasterIdLst>
    <p:handoutMasterId r:id="rId76"/>
  </p:handoutMasterIdLst>
  <p:sldIdLst>
    <p:sldId id="407"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77" r:id="rId72"/>
    <p:sldId id="397" r:id="rId73"/>
    <p:sldId id="411" r:id="rId74"/>
  </p:sldIdLst>
  <p:sldSz cx="9144000" cy="6858000" type="screen4x3"/>
  <p:notesSz cx="6858000" cy="9144000"/>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77"/>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258" autoAdjust="0"/>
  </p:normalViewPr>
  <p:slideViewPr>
    <p:cSldViewPr snapToGrid="0">
      <p:cViewPr varScale="1">
        <p:scale>
          <a:sx n="93" d="100"/>
          <a:sy n="93" d="100"/>
        </p:scale>
        <p:origin x="1308" y="36"/>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09.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10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5" name="Content Placeholder 3">
            <a:extLst>
              <a:ext uri="{FF2B5EF4-FFF2-40B4-BE49-F238E27FC236}">
                <a16:creationId xmlns:a16="http://schemas.microsoft.com/office/drawing/2014/main" id="{011E06CF-177E-4CAB-8FE6-D43EB1209A4F}"/>
              </a:ext>
            </a:extLst>
          </p:cNvPr>
          <p:cNvGraphicFramePr>
            <a:graphicFrameLocks/>
          </p:cNvGraphicFramePr>
          <p:nvPr>
            <p:extLst>
              <p:ext uri="{D42A27DB-BD31-4B8C-83A1-F6EECF244321}">
                <p14:modId xmlns:p14="http://schemas.microsoft.com/office/powerpoint/2010/main" val="2022882741"/>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29</a:t>
                      </a:r>
                      <a:r>
                        <a:rPr lang="en-US" baseline="30000" dirty="0"/>
                        <a:t>th</a:t>
                      </a:r>
                      <a:r>
                        <a:rPr lang="en-US" dirty="0"/>
                        <a:t> Jul 2022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8</a:t>
                      </a:r>
                      <a:r>
                        <a:rPr lang="en-US" baseline="30000" dirty="0"/>
                        <a:t>th </a:t>
                      </a:r>
                      <a:r>
                        <a:rPr lang="en-US" baseline="0" dirty="0"/>
                        <a:t>Aug 2022 (noon)</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r>
                        <a:rPr lang="en-US" dirty="0"/>
                        <a:t>7</a:t>
                      </a:r>
                      <a:r>
                        <a:rPr lang="en-US" baseline="30000" dirty="0"/>
                        <a:t>th</a:t>
                      </a:r>
                      <a:r>
                        <a:rPr lang="en-US" dirty="0"/>
                        <a:t> Aug 2022 (noon)</a:t>
                      </a:r>
                      <a:endParaRPr lang="en-SG" dirty="0"/>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
        <p:nvSpPr>
          <p:cNvPr id="2" name="TextBox 1">
            <a:extLst>
              <a:ext uri="{FF2B5EF4-FFF2-40B4-BE49-F238E27FC236}">
                <a16:creationId xmlns:a16="http://schemas.microsoft.com/office/drawing/2014/main" id="{88166380-F6E3-4D4E-AF38-9624C872CD2B}"/>
              </a:ext>
            </a:extLst>
          </p:cNvPr>
          <p:cNvSpPr txBox="1"/>
          <p:nvPr/>
        </p:nvSpPr>
        <p:spPr>
          <a:xfrm>
            <a:off x="253128" y="4754019"/>
            <a:ext cx="1064715" cy="276999"/>
          </a:xfrm>
          <a:prstGeom prst="rect">
            <a:avLst/>
          </a:prstGeom>
          <a:noFill/>
        </p:spPr>
        <p:txBody>
          <a:bodyPr wrap="none" rtlCol="0">
            <a:spAutoFit/>
          </a:bodyPr>
          <a:lstStyle/>
          <a:p>
            <a:pPr defTabSz="457200"/>
            <a:r>
              <a:rPr lang="en-US" sz="1200" dirty="0">
                <a:solidFill>
                  <a:srgbClr val="99D6EA"/>
                </a:solidFill>
                <a:latin typeface="Roboto Medium" panose="02000000000000000000" pitchFamily="2" charset="0"/>
                <a:ea typeface="Roboto Medium" panose="02000000000000000000" pitchFamily="2" charset="0"/>
              </a:rPr>
              <a:t>August 2022</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4295</TotalTime>
  <Words>9837</Words>
  <Application>Microsoft Office PowerPoint</Application>
  <PresentationFormat>On-screen Show (4:3)</PresentationFormat>
  <Paragraphs>882</Paragraphs>
  <Slides>67</Slides>
  <Notes>47</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2</vt:i4>
      </vt:variant>
      <vt:variant>
        <vt:lpstr>Slide Titles</vt:lpstr>
      </vt:variant>
      <vt:variant>
        <vt:i4>67</vt:i4>
      </vt:variant>
    </vt:vector>
  </HeadingPairs>
  <TitlesOfParts>
    <vt:vector size="85"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237</cp:revision>
  <dcterms:created xsi:type="dcterms:W3CDTF">2012-07-12T02:13:12Z</dcterms:created>
  <dcterms:modified xsi:type="dcterms:W3CDTF">2022-08-10T01:43:33Z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